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338" r:id="rId2"/>
    <p:sldId id="304" r:id="rId3"/>
    <p:sldId id="323" r:id="rId4"/>
    <p:sldId id="324" r:id="rId5"/>
    <p:sldId id="325" r:id="rId6"/>
    <p:sldId id="326" r:id="rId7"/>
    <p:sldId id="327" r:id="rId8"/>
    <p:sldId id="334" r:id="rId9"/>
    <p:sldId id="335" r:id="rId10"/>
    <p:sldId id="336" r:id="rId11"/>
    <p:sldId id="337" r:id="rId12"/>
    <p:sldId id="329" r:id="rId13"/>
    <p:sldId id="331" r:id="rId14"/>
    <p:sldId id="330" r:id="rId15"/>
    <p:sldId id="33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87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716152-E227-4AFE-45F0-9AF3A6E5D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10EB49-BF73-EA6C-5CA3-7D688E80FD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A91E05E-7450-035A-D57F-203F1E25666F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805D0F9-7520-2073-B7F9-D02CE7D15F1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076C8C4-E0A1-C14A-B3B9-4968376AF3EB}"/>
                </a:ext>
              </a:extLst>
            </p:cNvPr>
            <p:cNvSpPr txBox="1"/>
            <p:nvPr/>
          </p:nvSpPr>
          <p:spPr>
            <a:xfrm>
              <a:off x="1870075" y="2548427"/>
              <a:ext cx="532402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représente des fractions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26B456A-EC7E-FF6D-0D15-459AEAECC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5014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5A164-E4C4-7910-79D0-5F3DA664A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7DE320-852E-4970-4E3D-1B4087A3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130" y="557040"/>
            <a:ext cx="7146022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correspond à la partie coloriée de deux façons.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64B0ED-850D-C3EC-928A-256CAA5728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C9BB33-0B45-6A60-C573-CBF55A2B9E4C}"/>
              </a:ext>
            </a:extLst>
          </p:cNvPr>
          <p:cNvSpPr/>
          <p:nvPr/>
        </p:nvSpPr>
        <p:spPr>
          <a:xfrm>
            <a:off x="348998" y="2167681"/>
            <a:ext cx="8640000" cy="1435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2E0A68-534D-59F7-7F27-06603861423C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1C8EF8-676A-5830-C289-F23E1B8CE839}"/>
              </a:ext>
            </a:extLst>
          </p:cNvPr>
          <p:cNvSpPr/>
          <p:nvPr/>
        </p:nvSpPr>
        <p:spPr>
          <a:xfrm rot="5400000">
            <a:off x="178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55E3A8-C969-BB57-95DE-3D8C3CE24D03}"/>
              </a:ext>
            </a:extLst>
          </p:cNvPr>
          <p:cNvSpPr/>
          <p:nvPr/>
        </p:nvSpPr>
        <p:spPr>
          <a:xfrm rot="5400000">
            <a:off x="322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5907B8-5B93-713B-42F1-D5F768C557DB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B4DAF8-C0ED-984B-6E52-E720E4E18AD7}"/>
              </a:ext>
            </a:extLst>
          </p:cNvPr>
          <p:cNvSpPr/>
          <p:nvPr/>
        </p:nvSpPr>
        <p:spPr>
          <a:xfrm rot="5400000">
            <a:off x="610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452C58-EC30-9A59-D6C1-A4ED8520EE49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3E7762-6462-71C0-CB53-9FDB3C200422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3A7645-D337-36D3-9F42-836F6AAA055D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139815-8A2B-F34D-40CA-CE614F3D0A7B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24FE55-12A4-1D1A-4799-0C182E7F247E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7A5978-EED8-F875-D6A7-361BD13D25F3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678518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CE20E-E192-9FAA-639B-DFEF79492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65B522-531E-341C-DDFD-D17BE16F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648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48D1E7-C6AA-E248-C09E-74C6AC6104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8149C16-25F2-74C7-6DA6-9C63E211F6BF}"/>
                  </a:ext>
                </a:extLst>
              </p:cNvPr>
              <p:cNvSpPr txBox="1"/>
              <p:nvPr/>
            </p:nvSpPr>
            <p:spPr>
              <a:xfrm>
                <a:off x="3461331" y="4375608"/>
                <a:ext cx="1874167" cy="1664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8149C16-25F2-74C7-6DA6-9C63E211F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1331" y="4375608"/>
                <a:ext cx="1874167" cy="16646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9176D5C4-693D-0906-0EA1-5FEB1F1E3378}"/>
              </a:ext>
            </a:extLst>
          </p:cNvPr>
          <p:cNvSpPr/>
          <p:nvPr/>
        </p:nvSpPr>
        <p:spPr>
          <a:xfrm>
            <a:off x="348998" y="2167681"/>
            <a:ext cx="8640000" cy="1435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E75027-F569-C138-15EB-3293559A5A3B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CB54B4-0F07-26C3-A7A1-67225EC0A493}"/>
              </a:ext>
            </a:extLst>
          </p:cNvPr>
          <p:cNvSpPr/>
          <p:nvPr/>
        </p:nvSpPr>
        <p:spPr>
          <a:xfrm rot="5400000">
            <a:off x="178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3549A8-FE8F-5979-A3EC-D767DE795EB3}"/>
              </a:ext>
            </a:extLst>
          </p:cNvPr>
          <p:cNvSpPr/>
          <p:nvPr/>
        </p:nvSpPr>
        <p:spPr>
          <a:xfrm rot="5400000">
            <a:off x="322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0D92F8-2618-CF1A-ED39-334E66FF0656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4EF61B-CF9B-3BD1-2A75-199BC72B35EE}"/>
              </a:ext>
            </a:extLst>
          </p:cNvPr>
          <p:cNvSpPr/>
          <p:nvPr/>
        </p:nvSpPr>
        <p:spPr>
          <a:xfrm rot="5400000">
            <a:off x="610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C200C2-FCB4-CA05-8DFF-7731199152D6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25DB63-DAD0-24F1-E442-87013C8A348B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044BF7-7FE3-97D9-1758-B1B5245E88A8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2424DF-BCFC-F169-C3D2-3BFB1F8BF1DD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BA4A4C-1E8C-854C-8954-DE9E6D8062CE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9BCB44-2B0B-66F0-409A-677D68A19903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44701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3958" y="460514"/>
            <a:ext cx="7222934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</a:t>
            </a:r>
            <a:r>
              <a:rPr lang="fr-FR" b="1" dirty="0"/>
              <a:t>plus</a:t>
            </a:r>
            <a:r>
              <a:rPr lang="fr-FR" dirty="0"/>
              <a:t> d’un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5F260B-32D2-1F47-8168-00E62341E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3494358"/>
            <a:ext cx="1440000" cy="14328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0E33FF9-C4C2-BB00-840F-0B7E65652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1769787"/>
            <a:ext cx="1440000" cy="144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B431504-CB14-9734-2EF4-715800B90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5140805"/>
            <a:ext cx="1440000" cy="14328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9DA420E-7E48-6AAD-AC46-38CD33536064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6959CC-C0FB-65E5-8DF6-637AC7C36D29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616578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9966" y="345346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1C181B5-186F-DAF8-6DAC-8B239EBC6B66}"/>
              </a:ext>
            </a:extLst>
          </p:cNvPr>
          <p:cNvSpPr txBox="1"/>
          <p:nvPr/>
        </p:nvSpPr>
        <p:spPr>
          <a:xfrm>
            <a:off x="3132766" y="361024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488932-2349-11C2-4C7D-D4F8D7521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3494358"/>
            <a:ext cx="1440000" cy="143288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A228AA8-9E1B-46D7-3C80-12630E969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1769787"/>
            <a:ext cx="1440000" cy="144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4BC350D-E9FB-A9FC-278B-1F06480992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5140805"/>
            <a:ext cx="1440000" cy="14328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2CF9021-E812-3A6C-7892-E058C59F57E6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4521A6-274F-E4C8-FEDA-42D428A9F423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12734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</a:t>
            </a:r>
            <a:r>
              <a:rPr lang="fr-FR" b="1" dirty="0"/>
              <a:t>moins</a:t>
            </a:r>
            <a:r>
              <a:rPr lang="fr-FR" dirty="0"/>
              <a:t> d’un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F4D1EBC-3482-F89A-6461-C1BC287E8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5" y="3688228"/>
            <a:ext cx="2867274" cy="60384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0A400B5-3CB6-6967-C228-0AA9508F4C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65" y="5188016"/>
            <a:ext cx="1436771" cy="144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EA41E84-C299-097B-8355-4A5C23B572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21266" y="1771190"/>
            <a:ext cx="1333569" cy="13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062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7/7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382ACE8-9851-F83D-4F0B-99459D97BB3F}"/>
              </a:ext>
            </a:extLst>
          </p:cNvPr>
          <p:cNvSpPr txBox="1"/>
          <p:nvPr/>
        </p:nvSpPr>
        <p:spPr>
          <a:xfrm>
            <a:off x="3180012" y="532012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C.</a:t>
            </a:r>
            <a:r>
              <a:rPr lang="fr-FR" sz="4800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3283D22-F5A8-6A4D-BB70-75A670808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5" y="3688228"/>
            <a:ext cx="2867274" cy="6038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4727736-C935-FF76-68AE-8D7E7E0E6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65" y="5188016"/>
            <a:ext cx="1436771" cy="144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490969A-DF8C-1882-FE5E-B7942ADB5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21266" y="1771190"/>
            <a:ext cx="1333569" cy="13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876" y="843965"/>
            <a:ext cx="6896456" cy="603842"/>
          </a:xfrm>
        </p:spPr>
        <p:txBody>
          <a:bodyPr>
            <a:noAutofit/>
          </a:bodyPr>
          <a:lstStyle/>
          <a:p>
            <a:r>
              <a:rPr lang="fr-FR" sz="2800" dirty="0"/>
              <a:t>Sur quelle figure la partie coloriée correspond à un demi ? </a:t>
            </a:r>
            <a:br>
              <a:rPr lang="fr-FR" sz="2800" dirty="0"/>
            </a:br>
            <a:br>
              <a:rPr lang="fr-FR" sz="2800" dirty="0"/>
            </a:br>
            <a:r>
              <a:rPr lang="fr-FR" sz="2800" dirty="0"/>
              <a:t>               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2305128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96756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66617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28413D0-A85C-08CB-D9F7-02E6C9E7C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84" y="3605081"/>
            <a:ext cx="1341717" cy="132234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B737300-7D65-5020-B7D8-443DA25711D0}"/>
              </a:ext>
            </a:extLst>
          </p:cNvPr>
          <p:cNvSpPr/>
          <p:nvPr/>
        </p:nvSpPr>
        <p:spPr>
          <a:xfrm>
            <a:off x="3882515" y="2194391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751CD63-52A4-9D9F-E8FC-7ECDD2856E83}"/>
              </a:ext>
            </a:extLst>
          </p:cNvPr>
          <p:cNvSpPr/>
          <p:nvPr/>
        </p:nvSpPr>
        <p:spPr>
          <a:xfrm>
            <a:off x="4063669" y="2194391"/>
            <a:ext cx="717692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CF362F1-A3A7-7D3D-131B-F68EEAB8A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515" y="5541669"/>
            <a:ext cx="1212053" cy="108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F55F260-FB8D-9585-BD80-B0089470970A}"/>
              </a:ext>
            </a:extLst>
          </p:cNvPr>
          <p:cNvSpPr/>
          <p:nvPr/>
        </p:nvSpPr>
        <p:spPr>
          <a:xfrm>
            <a:off x="1103438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7CF4C-9FB5-2901-8B0D-5AF5AF57A1C9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13A254-546D-11BC-C0C9-E0E326CC244B}"/>
              </a:ext>
            </a:extLst>
          </p:cNvPr>
          <p:cNvSpPr/>
          <p:nvPr/>
        </p:nvSpPr>
        <p:spPr>
          <a:xfrm>
            <a:off x="654311" y="1176314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F050953-C414-1CBE-B536-23369F988F92}"/>
              </a:ext>
            </a:extLst>
          </p:cNvPr>
          <p:cNvSpPr txBox="1"/>
          <p:nvPr/>
        </p:nvSpPr>
        <p:spPr>
          <a:xfrm>
            <a:off x="1798417" y="1124921"/>
            <a:ext cx="73455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Quelle fraction est représentée par la partie non coloriée ? 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4210" y="291734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26475E-BD84-55A7-A63C-DEB00CC97C8F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D605CD-81C6-1217-15C7-3CACCCD37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84" y="3247757"/>
            <a:ext cx="1341717" cy="13223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1811FF-3ECC-4EFA-BA76-C09773226827}"/>
              </a:ext>
            </a:extLst>
          </p:cNvPr>
          <p:cNvSpPr/>
          <p:nvPr/>
        </p:nvSpPr>
        <p:spPr>
          <a:xfrm>
            <a:off x="3882515" y="1837067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1F0A6B-6EE6-640D-F321-22EC1CF0715A}"/>
              </a:ext>
            </a:extLst>
          </p:cNvPr>
          <p:cNvSpPr/>
          <p:nvPr/>
        </p:nvSpPr>
        <p:spPr>
          <a:xfrm>
            <a:off x="4063669" y="1837067"/>
            <a:ext cx="717692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FD7B925-18C0-3BDF-0DA1-827EB8689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515" y="5184345"/>
            <a:ext cx="1212053" cy="108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F8B8BB6F-6F17-CFB6-8939-CDCA6A495D35}"/>
                  </a:ext>
                </a:extLst>
              </p:cNvPr>
              <p:cNvSpPr txBox="1"/>
              <p:nvPr/>
            </p:nvSpPr>
            <p:spPr>
              <a:xfrm>
                <a:off x="5970320" y="3447936"/>
                <a:ext cx="1798569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F8B8BB6F-6F17-CFB6-8939-CDCA6A495D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320" y="3447936"/>
                <a:ext cx="1798569" cy="9219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9D036BB7-CF5C-ABE3-4048-C041CF739FB1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EAAA0E-C7BB-23DC-3E58-32E4FCE3D438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5CCF61-9C82-4C8D-3CA0-87692E2FB600}"/>
              </a:ext>
            </a:extLst>
          </p:cNvPr>
          <p:cNvSpPr/>
          <p:nvPr/>
        </p:nvSpPr>
        <p:spPr>
          <a:xfrm>
            <a:off x="6094122" y="29054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06130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093439" y="213832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24220" y="3800759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78482" y="54993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4430B6-E53B-3EFB-36D6-E7A96C4E3B29}"/>
              </a:ext>
            </a:extLst>
          </p:cNvPr>
          <p:cNvSpPr/>
          <p:nvPr/>
        </p:nvSpPr>
        <p:spPr>
          <a:xfrm>
            <a:off x="4092882" y="5600666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5E8725-5403-C4A1-6078-C4A6D4EEB113}"/>
              </a:ext>
            </a:extLst>
          </p:cNvPr>
          <p:cNvSpPr/>
          <p:nvPr/>
        </p:nvSpPr>
        <p:spPr>
          <a:xfrm rot="5400000">
            <a:off x="4210567" y="5482981"/>
            <a:ext cx="540000" cy="77537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B126D0B-7D7D-CB37-3ECA-71FA8CB58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228" y="3661878"/>
            <a:ext cx="1469308" cy="14036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BEBE51-157A-BA4F-2213-D3A6080C08D5}"/>
              </a:ext>
            </a:extLst>
          </p:cNvPr>
          <p:cNvSpPr/>
          <p:nvPr/>
        </p:nvSpPr>
        <p:spPr>
          <a:xfrm rot="5400000">
            <a:off x="4750447" y="6253580"/>
            <a:ext cx="540000" cy="3043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988CB73-0B42-9E86-E199-160037307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978" y="2079028"/>
            <a:ext cx="2521552" cy="86217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466503F-AA09-9E92-77B5-9AC3BC090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876" y="843965"/>
            <a:ext cx="6896456" cy="603842"/>
          </a:xfrm>
        </p:spPr>
        <p:txBody>
          <a:bodyPr>
            <a:noAutofit/>
          </a:bodyPr>
          <a:lstStyle/>
          <a:p>
            <a:r>
              <a:rPr lang="fr-FR" sz="2800" dirty="0"/>
              <a:t>Sur quelle figure la partie coloriée correspond à un quart ? </a:t>
            </a:r>
            <a:br>
              <a:rPr lang="fr-FR" sz="2800" dirty="0"/>
            </a:br>
            <a:br>
              <a:rPr lang="fr-FR" sz="2800" dirty="0"/>
            </a:br>
            <a:r>
              <a:rPr lang="fr-FR" sz="2800" dirty="0"/>
              <a:t>               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6F0D1B-1D77-0FDC-45AA-EE7197B25B7B}"/>
              </a:ext>
            </a:extLst>
          </p:cNvPr>
          <p:cNvSpPr/>
          <p:nvPr/>
        </p:nvSpPr>
        <p:spPr>
          <a:xfrm>
            <a:off x="1103438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C13B3E-EB25-11E4-5383-6909F2FB7593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58B5F6-EC32-B517-9058-F5B3C63AF6A0}"/>
              </a:ext>
            </a:extLst>
          </p:cNvPr>
          <p:cNvSpPr/>
          <p:nvPr/>
        </p:nvSpPr>
        <p:spPr>
          <a:xfrm>
            <a:off x="654311" y="1176314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D6C27B-B962-94FA-D1BD-F1B2ECA09840}"/>
              </a:ext>
            </a:extLst>
          </p:cNvPr>
          <p:cNvSpPr txBox="1"/>
          <p:nvPr/>
        </p:nvSpPr>
        <p:spPr>
          <a:xfrm>
            <a:off x="1798417" y="1124921"/>
            <a:ext cx="73455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Quelle fraction est représentée par la partie non coloriée ? </a:t>
            </a:r>
          </a:p>
        </p:txBody>
      </p:sp>
    </p:spTree>
    <p:extLst>
      <p:ext uri="{BB962C8B-B14F-4D97-AF65-F5344CB8AC3E}">
        <p14:creationId xmlns:p14="http://schemas.microsoft.com/office/powerpoint/2010/main" val="321383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9309" y="3538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98A4904-E248-4C7B-5B95-861760D4C989}"/>
              </a:ext>
            </a:extLst>
          </p:cNvPr>
          <p:cNvSpPr txBox="1"/>
          <p:nvPr/>
        </p:nvSpPr>
        <p:spPr>
          <a:xfrm>
            <a:off x="3101984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A.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785012-E026-7E2C-43B0-AA053F96C56C}"/>
              </a:ext>
            </a:extLst>
          </p:cNvPr>
          <p:cNvSpPr/>
          <p:nvPr/>
        </p:nvSpPr>
        <p:spPr>
          <a:xfrm>
            <a:off x="4101428" y="5410150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137825-95B9-02DB-1E5A-D0C0E53B1275}"/>
              </a:ext>
            </a:extLst>
          </p:cNvPr>
          <p:cNvSpPr/>
          <p:nvPr/>
        </p:nvSpPr>
        <p:spPr>
          <a:xfrm rot="5400000">
            <a:off x="4219113" y="5292465"/>
            <a:ext cx="540000" cy="77537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4F96210-D465-0E2C-8C42-7D92B1B77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774" y="3471362"/>
            <a:ext cx="1469308" cy="14036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D59B531-7938-8BC0-4DDB-F25DC3C8E448}"/>
              </a:ext>
            </a:extLst>
          </p:cNvPr>
          <p:cNvSpPr/>
          <p:nvPr/>
        </p:nvSpPr>
        <p:spPr>
          <a:xfrm rot="5400000">
            <a:off x="4758993" y="6063064"/>
            <a:ext cx="540000" cy="3043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970F287-97D2-8188-FDBA-65721B9FA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524" y="1888512"/>
            <a:ext cx="2521552" cy="86217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D473D67-20AB-E8AD-F50F-5D40C01A8FFD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08E6E2-C191-D71B-DA3A-CCBAFE1F6837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AB6829D-84ED-3FC0-CD02-13AA487AB59B}"/>
                  </a:ext>
                </a:extLst>
              </p:cNvPr>
              <p:cNvSpPr txBox="1"/>
              <p:nvPr/>
            </p:nvSpPr>
            <p:spPr>
              <a:xfrm>
                <a:off x="6633324" y="1828698"/>
                <a:ext cx="1798569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AB6829D-84ED-3FC0-CD02-13AA487AB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324" y="1828698"/>
                <a:ext cx="1798569" cy="9219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E0042E5D-6E40-2FF0-B1D6-86E0B7B07EAB}"/>
              </a:ext>
            </a:extLst>
          </p:cNvPr>
          <p:cNvSpPr/>
          <p:nvPr/>
        </p:nvSpPr>
        <p:spPr>
          <a:xfrm>
            <a:off x="6760694" y="126684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55140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2255456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91789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616499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44B937CD-D4CB-A520-080E-F8FA0943CD8E}"/>
              </a:ext>
            </a:extLst>
          </p:cNvPr>
          <p:cNvSpPr/>
          <p:nvPr/>
        </p:nvSpPr>
        <p:spPr>
          <a:xfrm>
            <a:off x="3713852" y="2047308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A95EF53B-9BC4-8E92-C72B-D6A14F1B1869}"/>
              </a:ext>
            </a:extLst>
          </p:cNvPr>
          <p:cNvSpPr/>
          <p:nvPr/>
        </p:nvSpPr>
        <p:spPr>
          <a:xfrm>
            <a:off x="4433852" y="2047308"/>
            <a:ext cx="720000" cy="11880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9E04222-58FC-4E80-5F57-7BC5742DF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798" y="5576957"/>
            <a:ext cx="1218108" cy="122084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0EB5069-EA07-3C03-5220-B59C7CAD8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22" y="3778719"/>
            <a:ext cx="1313493" cy="1254826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B0062F86-2B4E-862A-A833-A6072832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876" y="843965"/>
            <a:ext cx="6896456" cy="603842"/>
          </a:xfrm>
        </p:spPr>
        <p:txBody>
          <a:bodyPr>
            <a:noAutofit/>
          </a:bodyPr>
          <a:lstStyle/>
          <a:p>
            <a:r>
              <a:rPr lang="fr-FR" sz="2800" dirty="0"/>
              <a:t>Sur quelle figure la partie coloriée correspond à un tiers? </a:t>
            </a:r>
            <a:br>
              <a:rPr lang="fr-FR" sz="2800" dirty="0"/>
            </a:br>
            <a:br>
              <a:rPr lang="fr-FR" sz="2800" dirty="0"/>
            </a:br>
            <a:r>
              <a:rPr lang="fr-FR" sz="2800" dirty="0"/>
              <a:t>               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B6C895-866D-92CD-6D87-6F64DE65A49C}"/>
              </a:ext>
            </a:extLst>
          </p:cNvPr>
          <p:cNvSpPr/>
          <p:nvPr/>
        </p:nvSpPr>
        <p:spPr>
          <a:xfrm>
            <a:off x="1103438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3E17EA-CBF3-1B38-933F-4C0E12866DA7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C46DB3-8C2E-B308-08A9-72944A96A841}"/>
              </a:ext>
            </a:extLst>
          </p:cNvPr>
          <p:cNvSpPr/>
          <p:nvPr/>
        </p:nvSpPr>
        <p:spPr>
          <a:xfrm>
            <a:off x="654311" y="1176314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483FE23-D4F3-2F5E-414F-5A48FFE4228D}"/>
              </a:ext>
            </a:extLst>
          </p:cNvPr>
          <p:cNvSpPr txBox="1"/>
          <p:nvPr/>
        </p:nvSpPr>
        <p:spPr>
          <a:xfrm>
            <a:off x="1798417" y="1124921"/>
            <a:ext cx="73455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Quelle fraction est représentée par la partie non coloriée ? </a:t>
            </a:r>
          </a:p>
        </p:txBody>
      </p:sp>
    </p:spTree>
    <p:extLst>
      <p:ext uri="{BB962C8B-B14F-4D97-AF65-F5344CB8AC3E}">
        <p14:creationId xmlns:p14="http://schemas.microsoft.com/office/powerpoint/2010/main" val="350693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9488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D754CFD-1501-A3F2-E5D2-9E3A3294D1C7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C. </a:t>
            </a:r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8BDB8FC6-8C88-5A67-B167-0DAFAE4C9AEB}"/>
              </a:ext>
            </a:extLst>
          </p:cNvPr>
          <p:cNvSpPr/>
          <p:nvPr/>
        </p:nvSpPr>
        <p:spPr>
          <a:xfrm>
            <a:off x="3713852" y="1739656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BBC4D436-FF9E-93D1-E1E2-6E6D024FAD32}"/>
              </a:ext>
            </a:extLst>
          </p:cNvPr>
          <p:cNvSpPr/>
          <p:nvPr/>
        </p:nvSpPr>
        <p:spPr>
          <a:xfrm>
            <a:off x="4433852" y="1739656"/>
            <a:ext cx="720000" cy="11880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828053C-7AD6-A0B2-CCC1-DF1156D70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798" y="5269305"/>
            <a:ext cx="1218108" cy="122084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01C4BD9-1C0C-E830-2932-3364FCAAE6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22" y="3471067"/>
            <a:ext cx="1313493" cy="12548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9215D77-CD09-063A-3EC4-3434CD35F8F2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A3F14-DF49-B06C-18D1-E6F7B53ED36D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7BC8D5-E288-29D1-B332-F10A5415C108}"/>
              </a:ext>
            </a:extLst>
          </p:cNvPr>
          <p:cNvSpPr/>
          <p:nvPr/>
        </p:nvSpPr>
        <p:spPr>
          <a:xfrm>
            <a:off x="6155810" y="489746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F6B7A42-B723-5C03-F0EE-468AC2B300FD}"/>
                  </a:ext>
                </a:extLst>
              </p:cNvPr>
              <p:cNvSpPr txBox="1"/>
              <p:nvPr/>
            </p:nvSpPr>
            <p:spPr>
              <a:xfrm>
                <a:off x="5956431" y="5418735"/>
                <a:ext cx="1798569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F6B7A42-B723-5C03-F0EE-468AC2B30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431" y="5418735"/>
                <a:ext cx="1798569" cy="9219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75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52C99-4388-281C-D509-7A00C8597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BC8AA8-D381-C640-10AC-0A7F2EA925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296F5C2-944A-FF8F-36D8-43F2869EECE9}"/>
              </a:ext>
            </a:extLst>
          </p:cNvPr>
          <p:cNvGrpSpPr/>
          <p:nvPr/>
        </p:nvGrpSpPr>
        <p:grpSpPr>
          <a:xfrm rot="18857788">
            <a:off x="2822154" y="1989000"/>
            <a:ext cx="2880000" cy="2880000"/>
            <a:chOff x="2822154" y="1989000"/>
            <a:chExt cx="2880000" cy="288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C53D9D9-5E56-68D4-D9E8-ABDC3D0AD06B}"/>
                </a:ext>
              </a:extLst>
            </p:cNvPr>
            <p:cNvSpPr/>
            <p:nvPr/>
          </p:nvSpPr>
          <p:spPr>
            <a:xfrm>
              <a:off x="2822154" y="1989000"/>
              <a:ext cx="2880000" cy="28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E9D047-D017-0D32-61C5-18A9BEA280D2}"/>
                </a:ext>
              </a:extLst>
            </p:cNvPr>
            <p:cNvSpPr/>
            <p:nvPr/>
          </p:nvSpPr>
          <p:spPr>
            <a:xfrm>
              <a:off x="4262154" y="342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EB8BEA-BDFB-E20F-9452-519AD0B0661D}"/>
                </a:ext>
              </a:extLst>
            </p:cNvPr>
            <p:cNvSpPr/>
            <p:nvPr/>
          </p:nvSpPr>
          <p:spPr>
            <a:xfrm>
              <a:off x="2822154" y="198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5AFEEA30-F148-4A09-FC18-B1EC8353A8F1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36FBCF-A697-BBF9-2505-FF8938A81F04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C3F2865-589B-19CD-6497-626F61C1A437}"/>
              </a:ext>
            </a:extLst>
          </p:cNvPr>
          <p:cNvSpPr txBox="1">
            <a:spLocks/>
          </p:cNvSpPr>
          <p:nvPr/>
        </p:nvSpPr>
        <p:spPr>
          <a:xfrm>
            <a:off x="1163259" y="0"/>
            <a:ext cx="7268714" cy="1615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fr-FR" sz="3200" dirty="0"/>
              <a:t>Ecris la fraction correspond à la partie coloriée de deux façons.</a:t>
            </a:r>
          </a:p>
        </p:txBody>
      </p:sp>
    </p:spTree>
    <p:extLst>
      <p:ext uri="{BB962C8B-B14F-4D97-AF65-F5344CB8AC3E}">
        <p14:creationId xmlns:p14="http://schemas.microsoft.com/office/powerpoint/2010/main" val="3178606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5360E-2C56-EE83-EB3B-88235AAC4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F03F68-1C8B-F993-CC75-BCCF6CA8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929" y="273513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66B5A5-D655-40EA-4CB1-A9ABB084FF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30AFC0A-E63A-ADB5-A9C1-F987A27A198A}"/>
                  </a:ext>
                </a:extLst>
              </p:cNvPr>
              <p:cNvSpPr txBox="1"/>
              <p:nvPr/>
            </p:nvSpPr>
            <p:spPr>
              <a:xfrm>
                <a:off x="6326451" y="2599060"/>
                <a:ext cx="1633717" cy="1659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30AFC0A-E63A-ADB5-A9C1-F987A27A1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451" y="2599060"/>
                <a:ext cx="1633717" cy="16598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5C6D4E54-70D2-B447-C3F6-E0931C190B90}"/>
              </a:ext>
            </a:extLst>
          </p:cNvPr>
          <p:cNvSpPr/>
          <p:nvPr/>
        </p:nvSpPr>
        <p:spPr>
          <a:xfrm rot="18857788">
            <a:off x="4560311" y="2696497"/>
            <a:ext cx="1440000" cy="14400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07674F-9F40-0662-295D-E2038FB530C0}"/>
              </a:ext>
            </a:extLst>
          </p:cNvPr>
          <p:cNvSpPr/>
          <p:nvPr/>
        </p:nvSpPr>
        <p:spPr>
          <a:xfrm rot="18857788">
            <a:off x="2523997" y="2721503"/>
            <a:ext cx="1440000" cy="14400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7BD422E-DFD7-F347-EE48-071219854E52}"/>
              </a:ext>
            </a:extLst>
          </p:cNvPr>
          <p:cNvGrpSpPr/>
          <p:nvPr/>
        </p:nvGrpSpPr>
        <p:grpSpPr>
          <a:xfrm rot="18857788">
            <a:off x="2822154" y="1989000"/>
            <a:ext cx="2880000" cy="2880000"/>
            <a:chOff x="2822154" y="1989000"/>
            <a:chExt cx="2880000" cy="288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5C5F5A-28FC-4CC7-3343-5E6695137F44}"/>
                </a:ext>
              </a:extLst>
            </p:cNvPr>
            <p:cNvSpPr/>
            <p:nvPr/>
          </p:nvSpPr>
          <p:spPr>
            <a:xfrm>
              <a:off x="2822154" y="1989000"/>
              <a:ext cx="2880000" cy="28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7309371-630F-48E2-01BA-29615CC56CF7}"/>
                </a:ext>
              </a:extLst>
            </p:cNvPr>
            <p:cNvSpPr/>
            <p:nvPr/>
          </p:nvSpPr>
          <p:spPr>
            <a:xfrm>
              <a:off x="4262154" y="342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50F23-4ABE-8643-D123-64FD92ADFC14}"/>
                </a:ext>
              </a:extLst>
            </p:cNvPr>
            <p:cNvSpPr/>
            <p:nvPr/>
          </p:nvSpPr>
          <p:spPr>
            <a:xfrm>
              <a:off x="2822154" y="198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C6DC4A6-E576-6832-407A-D71746FD9D65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D6D58A-927F-ABDC-66AE-88835A19513B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69300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1193</TotalTime>
  <Words>268</Words>
  <Application>Microsoft Office PowerPoint</Application>
  <PresentationFormat>Affichage à l'écran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Sur quelle figure la partie coloriée correspond à un demi ?                    </vt:lpstr>
      <vt:lpstr>Correction</vt:lpstr>
      <vt:lpstr>Sur quelle figure la partie coloriée correspond à un quart ?                    </vt:lpstr>
      <vt:lpstr>Correction</vt:lpstr>
      <vt:lpstr>Sur quelle figure la partie coloriée correspond à un tiers?                    </vt:lpstr>
      <vt:lpstr>Correction</vt:lpstr>
      <vt:lpstr>Présentation PowerPoint</vt:lpstr>
      <vt:lpstr>Correction</vt:lpstr>
      <vt:lpstr>Ecris la fraction correspond à la partie coloriée de deux façons.</vt:lpstr>
      <vt:lpstr>Correction</vt:lpstr>
      <vt:lpstr>Sur quelle figure la partie coloriée correspond à plus d’un demi ? </vt:lpstr>
      <vt:lpstr>Correction</vt:lpstr>
      <vt:lpstr>Sur quelle figure la partie coloriée correspond à moins d’un demi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75</cp:revision>
  <dcterms:created xsi:type="dcterms:W3CDTF">2023-02-07T14:55:57Z</dcterms:created>
  <dcterms:modified xsi:type="dcterms:W3CDTF">2026-02-19T15:04:22Z</dcterms:modified>
</cp:coreProperties>
</file>